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84" r:id="rId4"/>
    <p:sldId id="285" r:id="rId5"/>
    <p:sldId id="286" r:id="rId6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F010"/>
    <a:srgbClr val="0000FF"/>
    <a:srgbClr val="FF0000"/>
    <a:srgbClr val="FF00FF"/>
    <a:srgbClr val="FF0066"/>
    <a:srgbClr val="6403AD"/>
    <a:srgbClr val="05A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622" autoAdjust="0"/>
  </p:normalViewPr>
  <p:slideViewPr>
    <p:cSldViewPr>
      <p:cViewPr>
        <p:scale>
          <a:sx n="100" d="100"/>
          <a:sy n="100" d="100"/>
        </p:scale>
        <p:origin x="-72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6C072-62C9-4B9A-9642-8764B260AD86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83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830"/>
            <a:ext cx="2946400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07CFF-4892-4176-A4F4-80A3FDED1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5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>
              <a:defRPr sz="1200"/>
            </a:lvl1pPr>
          </a:lstStyle>
          <a:p>
            <a:fld id="{691A2922-FF10-4425-8742-CD35DEB534E5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>
              <a:defRPr sz="1200"/>
            </a:lvl1pPr>
          </a:lstStyle>
          <a:p>
            <a:fld id="{69C9936A-3092-4D1B-B7A6-EC9FEE152C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8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936A-3092-4D1B-B7A6-EC9FEE152C5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7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40D9AD-5A54-44A4-A6DC-25C456337A77}" type="datetimeFigureOut">
              <a:rPr lang="ru-RU" smtClean="0"/>
              <a:t>25.08.2023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45FAD1-0A4E-47BD-915E-6EFA52119C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03598"/>
            <a:ext cx="7772400" cy="17127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положительном опыте субъекта МСП в получении имущественной поддержки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Селивановское сельское поселение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Волховского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9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2296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«Первая помощь»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1491631"/>
            <a:ext cx="26642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редоставлена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имущественная поддержка, договор аренды заключен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14.06.2019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года без проведения публичных процедур. 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Помещение используется как медицинская клиника «Первая помощь».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Адрес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помещения: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Ленинградская область,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Волховский район, пос. Селиваново, ул. Советская, д 7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кадастровый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номер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47:10:0701006:671,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площадь 288,10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8024" y="1211639"/>
            <a:ext cx="3024336" cy="357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613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068" y="915566"/>
            <a:ext cx="84143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 </a:t>
            </a:r>
            <a:endParaRPr lang="ru-RU" sz="1400" kern="0" dirty="0" smtClean="0">
              <a:solidFill>
                <a:srgbClr val="0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068" y="1107100"/>
            <a:ext cx="279777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/>
              <a:t>Медицинская клиника «Первая Помощь»</a:t>
            </a:r>
            <a:r>
              <a:rPr lang="ru-RU" sz="1600" dirty="0"/>
              <a:t> </a:t>
            </a:r>
            <a:endParaRPr lang="ru-RU" sz="1600" dirty="0" smtClean="0"/>
          </a:p>
          <a:p>
            <a:pPr algn="ctr"/>
            <a:r>
              <a:rPr lang="ru-RU" sz="1600" dirty="0" smtClean="0"/>
              <a:t>является </a:t>
            </a:r>
            <a:r>
              <a:rPr lang="ru-RU" sz="1600" dirty="0"/>
              <a:t>первым региональным центром лечения алкоголизма </a:t>
            </a:r>
            <a:endParaRPr lang="ru-RU" sz="1600" dirty="0" smtClean="0"/>
          </a:p>
          <a:p>
            <a:pPr algn="ctr"/>
            <a:r>
              <a:rPr lang="ru-RU" sz="1600" dirty="0" smtClean="0"/>
              <a:t>в </a:t>
            </a:r>
            <a:r>
              <a:rPr lang="ru-RU" sz="1600" dirty="0"/>
              <a:t>Ленинградской области. Основными направлениями деятельности </a:t>
            </a:r>
            <a:r>
              <a:rPr lang="ru-RU" sz="1600" dirty="0" smtClean="0"/>
              <a:t>клиники </a:t>
            </a:r>
            <a:r>
              <a:rPr lang="ru-RU" sz="1600" dirty="0"/>
              <a:t>являются наркология и психотерапия.</a:t>
            </a:r>
            <a:endParaRPr lang="ru-R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02771" y="3219822"/>
            <a:ext cx="2645932" cy="1488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3031" y="1296104"/>
            <a:ext cx="2808312" cy="157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175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55576" y="555526"/>
            <a:ext cx="283463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333333"/>
                </a:solidFill>
                <a:latin typeface="Roboto"/>
              </a:rPr>
              <a:t>В</a:t>
            </a:r>
            <a:r>
              <a:rPr lang="ru-RU" sz="1400" dirty="0" smtClean="0">
                <a:solidFill>
                  <a:srgbClr val="333333"/>
                </a:solidFill>
                <a:latin typeface="Roboto"/>
              </a:rPr>
              <a:t> клинике ведут прием врачи </a:t>
            </a:r>
            <a:r>
              <a:rPr lang="ru-RU" sz="1400" dirty="0">
                <a:solidFill>
                  <a:srgbClr val="333333"/>
                </a:solidFill>
                <a:latin typeface="Roboto"/>
              </a:rPr>
              <a:t>наркологи, психотерапевты, психиатры, терапевты, неврологи и другие врачи узкого </a:t>
            </a:r>
            <a:r>
              <a:rPr lang="ru-RU" sz="1400" dirty="0" smtClean="0">
                <a:solidFill>
                  <a:srgbClr val="333333"/>
                </a:solidFill>
                <a:latin typeface="Roboto"/>
              </a:rPr>
              <a:t>профиля; проводится функциональная диагностика, забор анализов. Также в клинике возможно пройти водительскую медицинскую комиссию и функционирует дневной стационар.</a:t>
            </a:r>
          </a:p>
          <a:p>
            <a:pPr algn="ctr"/>
            <a:endParaRPr lang="ru-RU" sz="1400" dirty="0" smtClean="0">
              <a:solidFill>
                <a:srgbClr val="333333"/>
              </a:solidFill>
              <a:latin typeface="Roboto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1851670"/>
            <a:ext cx="3600400" cy="27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3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414" y="2362476"/>
            <a:ext cx="285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Клинка «Первая помощь» успешно развивается.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2685641"/>
            <a:ext cx="2843808" cy="213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5856" y="620783"/>
            <a:ext cx="3096344" cy="174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1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4370</TotalTime>
  <Words>121</Words>
  <Application>Microsoft Office PowerPoint</Application>
  <PresentationFormat>Экран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Информация о положительном опыте субъекта МСП в получении имущественной поддержки  на территории муниципального образования Селивановское сельское поселение  Волховского муниципального района  Ленинградской области</vt:lpstr>
      <vt:lpstr>ООО «Первая помощь»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главы администрации Волховского муниципального района за 2018 год</dc:title>
  <dc:creator>Ilina</dc:creator>
  <cp:lastModifiedBy>1234</cp:lastModifiedBy>
  <cp:revision>242</cp:revision>
  <cp:lastPrinted>2019-11-12T08:29:21Z</cp:lastPrinted>
  <dcterms:created xsi:type="dcterms:W3CDTF">2019-02-14T12:49:47Z</dcterms:created>
  <dcterms:modified xsi:type="dcterms:W3CDTF">2023-08-25T09:02:48Z</dcterms:modified>
</cp:coreProperties>
</file>